
<file path=[Content_Types].xml><?xml version="1.0" encoding="utf-8"?>
<Types xmlns="http://schemas.openxmlformats.org/package/2006/content-types"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3" d="100"/>
          <a:sy n="113" d="100"/>
        </p:scale>
        <p:origin x="-72" y="15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8-(86379)-3-13-02</a:t>
            </a:r>
          </a:p>
          <a:p>
            <a:r>
              <a:rPr lang="ru-RU" sz="160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8-928-753-59-99</a:t>
            </a:r>
            <a:endParaRPr lang="ru-RU" sz="160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43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16</cp:revision>
  <cp:lastPrinted>2020-04-16T07:17:49Z</cp:lastPrinted>
  <dcterms:created xsi:type="dcterms:W3CDTF">2020-04-16T06:57:02Z</dcterms:created>
  <dcterms:modified xsi:type="dcterms:W3CDTF">2020-04-16T09:44:38Z</dcterms:modified>
</cp:coreProperties>
</file>