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7" r:id="rId2"/>
    <p:sldId id="274" r:id="rId3"/>
    <p:sldId id="275" r:id="rId4"/>
    <p:sldId id="265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A731-00F3-4825-BB44-2AE127F97D74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5228-9B0A-4864-8CC8-425B3F20C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437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503C-0106-4767-AFFA-D070C8869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879A-7ADD-4CAA-9725-0DBC8E6EA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99D7-23A7-4448-9112-26AAB2B40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57838-2876-4A3A-843B-7511A766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FE13-D821-4DC4-9970-38FB2E639A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EA78-9D0F-499D-9561-3597885FE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7D9-1766-4B6A-94A4-0E409FD2C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9C9-4862-45A1-B53A-9AADCCCE6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63FCE-C589-4E83-ABE8-6A9CCEFDC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20909-4EB9-4B79-8840-D49B1296F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D09-D4B0-4264-A6BA-3BF297AB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718A-D73E-4062-B963-341238BF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4C4282-AE3C-4F84-A693-CFE539E36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Кормовского сельского поселения Ремонтненского района</a:t>
            </a:r>
            <a:endParaRPr lang="ru-RU" sz="4800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11175" y="515938"/>
            <a:ext cx="8132791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Основы формирования местного бюджета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2019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год и на плановый период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2020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2021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8"/>
            <a:ext cx="8143931" cy="11350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2019-2021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121444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2019-2021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8572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сельского поселения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прозрачности и открытости бюджетного процесса;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роли бюджетной политики для поддержки экономического роста;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Соответствие финансовых возможностей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ключевым направлениям развития.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508337"/>
            <a:ext cx="8534400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514352"/>
              </p:ext>
            </p:extLst>
          </p:nvPr>
        </p:nvGraphicFramePr>
        <p:xfrm>
          <a:off x="381000" y="1676400"/>
          <a:ext cx="8305801" cy="477693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046984"/>
                <a:gridCol w="1512168"/>
                <a:gridCol w="1512168"/>
                <a:gridCol w="1234481"/>
              </a:tblGrid>
              <a:tr h="2404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11314,2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5302,1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5127,8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2091,6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2215,4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2338,8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1989,5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2112,9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2235,9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281,5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292,8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304,5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728,9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758,1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788,4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969,9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1052,5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1133,1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i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102,1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102,5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102,9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9222,6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3086,7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2789,0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1964023"/>
              </p:ext>
            </p:extLst>
          </p:nvPr>
        </p:nvGraphicFramePr>
        <p:xfrm>
          <a:off x="395536" y="1000106"/>
          <a:ext cx="8352928" cy="5589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47968"/>
                <a:gridCol w="1214446"/>
                <a:gridCol w="1214446"/>
                <a:gridCol w="1176068"/>
              </a:tblGrid>
              <a:tr h="50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5070,8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3143,3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3175,5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83,7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8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8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780,1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86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5062,2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1720,5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1511,4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48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30,2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11314,2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5302,1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5127,8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00817"/>
            <a:ext cx="83582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/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по разделам в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годах, тыс.рублей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948</TotalTime>
  <Words>347</Words>
  <Application>Microsoft Office PowerPoint</Application>
  <PresentationFormat>Экран (4:3)</PresentationFormat>
  <Paragraphs>116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1</cp:lastModifiedBy>
  <cp:revision>148</cp:revision>
  <cp:lastPrinted>2014-03-28T09:40:31Z</cp:lastPrinted>
  <dcterms:created xsi:type="dcterms:W3CDTF">1601-01-01T00:00:00Z</dcterms:created>
  <dcterms:modified xsi:type="dcterms:W3CDTF">2019-02-19T07:20:14Z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